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510" r:id="rId2"/>
    <p:sldId id="506" r:id="rId3"/>
    <p:sldId id="512" r:id="rId4"/>
    <p:sldId id="513" r:id="rId5"/>
    <p:sldId id="511" r:id="rId6"/>
    <p:sldId id="260" r:id="rId7"/>
    <p:sldId id="50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C80"/>
    <a:srgbClr val="745800"/>
    <a:srgbClr val="7F6000"/>
    <a:srgbClr val="D7BD7B"/>
    <a:srgbClr val="C29C3C"/>
    <a:srgbClr val="CEA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>
      <p:cViewPr varScale="1">
        <p:scale>
          <a:sx n="64" d="100"/>
          <a:sy n="64" d="100"/>
        </p:scale>
        <p:origin x="624" y="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2FEC8-6651-4C3C-B7EC-FBF4C609E6BF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78FEA-6D11-4535-8306-EBBA88361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0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81EBE-2326-44BA-9706-72A407557CC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63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81EBE-2326-44BA-9706-72A407557CC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1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81EBE-2326-44BA-9706-72A407557CC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08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A011-17A0-46D0-8F38-F9EBE5A90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12975A-3AB6-4C5C-B2CC-B7882181A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E32CE-2937-41F9-B403-0DA8BEE28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1956F-5A01-4F4E-9696-60D7D5ECA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92EA4-B23D-48E4-AC1B-F532C8CE0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56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11A4B-C745-4C19-90ED-8C7C055C6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3739B-9F1F-4FFD-9FFE-CF6D95765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6AA43-A97D-49BC-A0A7-6E9D55B19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2FF65-8E08-4DD1-A440-9F3F005A9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83BF1-8DC7-446E-A1D8-C1A08779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66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D9D3-4DF9-4D80-A32D-D7C7A6C5E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B8D3A-ADCA-474B-B7BD-BEFD0A03D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7F23F-EE80-4EE0-918F-0C85C6A6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F9250-B693-41AE-AE1A-B42B0CB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1CC60-D18B-4F99-9D3D-F5BA70D24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3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940A1-E21A-4839-804C-D6BC2F26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06F79-3147-4C2C-889E-59CDB5DAB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52DE2-E1A2-41E2-8410-9E6D902E7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37B832-D1D2-4EFF-9341-19727005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1304E-621F-43C4-8209-23CE4E468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1B06A-BD6E-4577-ADFC-B27C9FA4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7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6B00E-D431-4D3A-97FA-6A8ACA69E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03AB8-C8AA-44EA-8B70-0BED5AE49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BF1C7-1442-4E9C-A679-8FC47F5F4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9F060-FA99-4944-ACE5-A99CDE391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EFF93-2CBC-41FB-87D6-D3017D763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FF63AD-574F-42C3-B6F5-FB4BF57C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62AA8E-627C-4DD4-A769-9AC238EE4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4F99BF-C701-4A09-9A9B-C2721509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10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C8233-49D8-4AB8-9558-845E12C9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D852AE-8EFB-46DB-9E05-19401D3A9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D8824-2DEF-439E-89D9-3DCE9AFA9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8FB43-EFC2-41E2-AE94-14CB7B79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4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9AAD18-2B25-4F12-81FF-851D1693E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D484C9-AE42-491B-8513-341315B1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AEADF-B640-4C9C-8461-219C6EDD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28801-F9B7-4984-BC99-29B282BF2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DABAF-3E57-421A-8E7A-EA4558EA3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9027A-D08F-42D7-AFC4-2362CA9CB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1DF3FE-FD96-4B2D-8262-4C87D81BF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9C5F7-7A98-4464-AC42-D460DFDF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B3360-380C-4A0F-9D75-4716F850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6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D5675-C65E-4880-B1E9-281FCF0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71D792-5C81-4CB0-B638-378588932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217CD-D96A-4862-AC1C-8A9B04164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F02BE4-C9F1-4338-A046-1FC001410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AD4DC4-1919-481C-8286-A75828380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9AE9B-8C2E-4AFA-8786-564BE6651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16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C0F5A-7AD2-4A38-A713-ED6494E5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D24841-41ED-4FF2-A4C4-05A9D3CB5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CDA83-CC26-48B2-BEC2-40F59CE6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F6346-DADF-406A-9701-914207F8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4BD57-DEBC-4310-A027-8B8616A3E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26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72B0F6-3199-47D5-93AD-6B317C0AAD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C45CA-8EF2-492B-9A11-877BDC4BA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FAE71-9CA2-4A1F-8DF6-BB4F69C43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21C83-7EA4-490C-AD3A-9DEE3F0B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75894-694D-4706-A6ED-04C053C3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53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F6CF96-7E2F-4B4F-934D-4BD49A5F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52D65-FEAF-40C9-A6C1-62210B8A4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7CCB7-672C-4DED-B367-565C48369F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17B60-D9D6-40DB-8F84-67D3E96F0303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2BBA3-D234-4F32-AE80-0B822092F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4EF3-E34E-45C5-99A0-87887086A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B27EA-A5E0-4305-B88A-EDB802DA0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7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n.wikipedia.org/wiki/COVID-19_drug_repurposing_research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abiusmaximus.com/2019/08/24/a-modest-solution-pay-gap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progressive-charlestown.com/2013/01/diy-solar-power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-equation.com/new-to-your-company-sell-your-ideas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clubpenguinreporters.blogspot.com/2013/05/club-penguin-daily-items10513-marvel.html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0">
            <a:extLst>
              <a:ext uri="{FF2B5EF4-FFF2-40B4-BE49-F238E27FC236}">
                <a16:creationId xmlns:a16="http://schemas.microsoft.com/office/drawing/2014/main" id="{6EBF06A5-4173-45DE-87B1-0791E098A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person, holding, man, standing&#10;&#10;Description automatically generated">
            <a:extLst>
              <a:ext uri="{FF2B5EF4-FFF2-40B4-BE49-F238E27FC236}">
                <a16:creationId xmlns:a16="http://schemas.microsoft.com/office/drawing/2014/main" id="{673CEAB7-F816-485E-BA5D-0D52E6A51808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1444" r="11444"/>
          <a:stretch/>
        </p:blipFill>
        <p:spPr>
          <a:xfrm>
            <a:off x="5511589" y="523804"/>
            <a:ext cx="6680411" cy="5696039"/>
          </a:xfrm>
          <a:custGeom>
            <a:avLst/>
            <a:gdLst/>
            <a:ahLst/>
            <a:cxnLst/>
            <a:rect l="l" t="t" r="r" b="b"/>
            <a:pathLst>
              <a:path w="6680411" h="5696039">
                <a:moveTo>
                  <a:pt x="3592766" y="0"/>
                </a:moveTo>
                <a:lnTo>
                  <a:pt x="4718262" y="0"/>
                </a:lnTo>
                <a:lnTo>
                  <a:pt x="4718262" y="2"/>
                </a:lnTo>
                <a:lnTo>
                  <a:pt x="6680411" y="2"/>
                </a:lnTo>
                <a:lnTo>
                  <a:pt x="6680411" y="5696022"/>
                </a:lnTo>
                <a:lnTo>
                  <a:pt x="3888773" y="5696022"/>
                </a:lnTo>
                <a:lnTo>
                  <a:pt x="3888773" y="5696039"/>
                </a:lnTo>
                <a:lnTo>
                  <a:pt x="0" y="5696039"/>
                </a:lnTo>
                <a:lnTo>
                  <a:pt x="2763278" y="19"/>
                </a:lnTo>
                <a:lnTo>
                  <a:pt x="3447183" y="19"/>
                </a:lnTo>
                <a:lnTo>
                  <a:pt x="3447183" y="2"/>
                </a:lnTo>
                <a:lnTo>
                  <a:pt x="3592765" y="2"/>
                </a:ln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06E9F47-DC46-4A02-B5DB-26B56C39C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23805"/>
            <a:ext cx="7800441" cy="5696020"/>
          </a:xfrm>
          <a:custGeom>
            <a:avLst/>
            <a:gdLst>
              <a:gd name="connsiteX0" fmla="*/ 0 w 7800441"/>
              <a:gd name="connsiteY0" fmla="*/ 0 h 5696020"/>
              <a:gd name="connsiteX1" fmla="*/ 7800441 w 7800441"/>
              <a:gd name="connsiteY1" fmla="*/ 0 h 5696020"/>
              <a:gd name="connsiteX2" fmla="*/ 5037161 w 7800441"/>
              <a:gd name="connsiteY2" fmla="*/ 5696020 h 5696020"/>
              <a:gd name="connsiteX3" fmla="*/ 0 w 7800441"/>
              <a:gd name="connsiteY3" fmla="*/ 5696020 h 569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0441" h="5696020">
                <a:moveTo>
                  <a:pt x="0" y="0"/>
                </a:moveTo>
                <a:lnTo>
                  <a:pt x="7800441" y="0"/>
                </a:lnTo>
                <a:lnTo>
                  <a:pt x="5037161" y="5696020"/>
                </a:lnTo>
                <a:lnTo>
                  <a:pt x="0" y="569602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83BEF7-259C-4472-A9F7-EE1927E2E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77" y="2581835"/>
            <a:ext cx="7334565" cy="109537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CHOC-ZOT!-ZOOM</a:t>
            </a:r>
            <a:br>
              <a:rPr 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Pitch Deck Template</a:t>
            </a:r>
            <a:endParaRPr 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60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8DEEDF-FF7E-3C49-967A-1E456EDC8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3914D-9420-7F44-9230-C561583CD0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479" y="2688336"/>
            <a:ext cx="4498848" cy="3584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>
              <a:buClr>
                <a:schemeClr val="accent1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Tell the story</a:t>
            </a:r>
          </a:p>
          <a:p>
            <a:pPr marL="285750">
              <a:buClr>
                <a:schemeClr val="accent1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problem are you solving?</a:t>
            </a:r>
          </a:p>
          <a:p>
            <a:pPr marL="57150" indent="0">
              <a:buClr>
                <a:schemeClr val="accent1"/>
              </a:buClr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>
              <a:buClr>
                <a:schemeClr val="accent1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many people need this problem solved?- Market size?</a:t>
            </a:r>
          </a:p>
          <a:p>
            <a:pPr marL="0"/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BADD9F-B165-B244-9EA3-857E905E9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5335259" y="10"/>
            <a:ext cx="6829533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000C9F-0383-4162-95E5-1DF49CBCF1A8}"/>
              </a:ext>
            </a:extLst>
          </p:cNvPr>
          <p:cNvSpPr txBox="1"/>
          <p:nvPr/>
        </p:nvSpPr>
        <p:spPr>
          <a:xfrm>
            <a:off x="5335259" y="6858000"/>
            <a:ext cx="2912977" cy="230832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r>
              <a:rPr lang="en-US" sz="900">
                <a:hlinkClick r:id="rId4" tooltip="https://en.wikipedia.org/wiki/COVID-19_drug_repurposing_research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5041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picture containing shirt&#10;&#10;Description automatically generated">
            <a:extLst>
              <a:ext uri="{FF2B5EF4-FFF2-40B4-BE49-F238E27FC236}">
                <a16:creationId xmlns:a16="http://schemas.microsoft.com/office/drawing/2014/main" id="{79E2C0F9-92F7-4C68-A780-3F94455735C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330" r="254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D16301-92E6-44A9-A248-F54E077F6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What?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9C779-546B-4AAE-B716-A3F7C85B2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69" y="4785631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Describe your solution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makes it unique?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A10327-329C-4FC6-BA4B-6779A0088130}"/>
              </a:ext>
            </a:extLst>
          </p:cNvPr>
          <p:cNvSpPr txBox="1"/>
          <p:nvPr/>
        </p:nvSpPr>
        <p:spPr>
          <a:xfrm>
            <a:off x="10005183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fabiusmaximus.com/2019/08/24/a-modest-solution-pay-gap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22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BADD9F-B165-B244-9EA3-857E905E95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-1" b="799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8" name="Freeform: Shape 12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8DEEDF-FF7E-3C49-967A-1E456EDC8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3914D-9420-7F44-9230-C561583CD0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94" y="2718054"/>
            <a:ext cx="3438906" cy="38082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>
              <a:buClr>
                <a:schemeClr val="accent1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does your product/solution work/use of technology</a:t>
            </a:r>
          </a:p>
          <a:p>
            <a:pPr marL="285750">
              <a:buClr>
                <a:schemeClr val="accent1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>
              <a:buClr>
                <a:schemeClr val="accent1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Describe user interface/ease of use</a:t>
            </a:r>
          </a:p>
          <a:p>
            <a:pPr marL="57150" indent="0">
              <a:buClr>
                <a:schemeClr val="accent1"/>
              </a:buClr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00C9F-0383-4162-95E5-1DF49CBCF1A8}"/>
              </a:ext>
            </a:extLst>
          </p:cNvPr>
          <p:cNvSpPr txBox="1"/>
          <p:nvPr/>
        </p:nvSpPr>
        <p:spPr>
          <a:xfrm>
            <a:off x="9884958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://www.progressive-charlestown.com/2013/01/diy-solar-power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0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4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6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EC901-E6BA-4425-9557-5D28FCC78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Demo </a:t>
            </a:r>
            <a:br>
              <a:rPr lang="en-US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(the wow!)</a:t>
            </a:r>
          </a:p>
        </p:txBody>
      </p:sp>
      <p:pic>
        <p:nvPicPr>
          <p:cNvPr id="20" name="Content Placeholder 19" descr="A picture containing light&#10;&#10;Description automatically generated">
            <a:extLst>
              <a:ext uri="{FF2B5EF4-FFF2-40B4-BE49-F238E27FC236}">
                <a16:creationId xmlns:a16="http://schemas.microsoft.com/office/drawing/2014/main" id="{7FE9D88E-A9E7-4C4F-B846-E4F76D6E37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4476" y="605075"/>
            <a:ext cx="5647849" cy="56478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09D98C-FF99-42B6-8D4B-7B5DB8D1F8E7}"/>
              </a:ext>
            </a:extLst>
          </p:cNvPr>
          <p:cNvSpPr txBox="1"/>
          <p:nvPr/>
        </p:nvSpPr>
        <p:spPr>
          <a:xfrm>
            <a:off x="838200" y="2181497"/>
            <a:ext cx="426937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May include: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Storyboards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Sketch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Screenshot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4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E6B68B3-D4AC-EB49-8CD8-E641DD2FE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46" y="32593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Business Model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2DC68E-A09F-4CC5-98AB-A35B2167F4B4}"/>
              </a:ext>
            </a:extLst>
          </p:cNvPr>
          <p:cNvSpPr txBox="1"/>
          <p:nvPr/>
        </p:nvSpPr>
        <p:spPr>
          <a:xfrm>
            <a:off x="548640" y="1511550"/>
            <a:ext cx="957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Who would pay for this and why…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E24CF168-6815-49FD-8BD0-D5B7D12B2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11983" y="752598"/>
            <a:ext cx="5352803" cy="53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1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17636" y="4577975"/>
            <a:ext cx="11482938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A9CA4-EDCC-4A6E-8CDF-94E91EC2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963" y="4759402"/>
            <a:ext cx="10825663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Team</a:t>
            </a:r>
          </a:p>
        </p:txBody>
      </p:sp>
      <p:pic>
        <p:nvPicPr>
          <p:cNvPr id="4" name="Picture 3" descr="User">
            <a:extLst>
              <a:ext uri="{FF2B5EF4-FFF2-40B4-BE49-F238E27FC236}">
                <a16:creationId xmlns:a16="http://schemas.microsoft.com/office/drawing/2014/main" id="{36FE62B3-9BFD-4E73-AEA2-760010046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99300" y="321733"/>
            <a:ext cx="2010551" cy="2010551"/>
          </a:xfrm>
          <a:prstGeom prst="rect">
            <a:avLst/>
          </a:prstGeom>
        </p:spPr>
      </p:pic>
      <p:pic>
        <p:nvPicPr>
          <p:cNvPr id="6" name="Picture 5" descr="Female Profile">
            <a:extLst>
              <a:ext uri="{FF2B5EF4-FFF2-40B4-BE49-F238E27FC236}">
                <a16:creationId xmlns:a16="http://schemas.microsoft.com/office/drawing/2014/main" id="{0722DACF-BCED-46D3-9163-4E2F1CA16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88468" y="321735"/>
            <a:ext cx="2010551" cy="2010551"/>
          </a:xfrm>
          <a:prstGeom prst="rect">
            <a:avLst/>
          </a:prstGeom>
        </p:spPr>
      </p:pic>
      <p:pic>
        <p:nvPicPr>
          <p:cNvPr id="5" name="Picture 4" descr="School boy">
            <a:extLst>
              <a:ext uri="{FF2B5EF4-FFF2-40B4-BE49-F238E27FC236}">
                <a16:creationId xmlns:a16="http://schemas.microsoft.com/office/drawing/2014/main" id="{0DD1FDFF-26FF-45BE-9A2B-DF33D16834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79893" y="321734"/>
            <a:ext cx="2010550" cy="2010550"/>
          </a:xfrm>
          <a:prstGeom prst="rect">
            <a:avLst/>
          </a:prstGeom>
        </p:spPr>
      </p:pic>
      <p:pic>
        <p:nvPicPr>
          <p:cNvPr id="9" name="Picture 8" descr="School girl">
            <a:extLst>
              <a:ext uri="{FF2B5EF4-FFF2-40B4-BE49-F238E27FC236}">
                <a16:creationId xmlns:a16="http://schemas.microsoft.com/office/drawing/2014/main" id="{AE1E6A9C-83D2-43BD-A1BA-0237A2787C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99944" y="2423723"/>
            <a:ext cx="2010551" cy="2010551"/>
          </a:xfrm>
          <a:prstGeom prst="rect">
            <a:avLst/>
          </a:prstGeom>
        </p:spPr>
      </p:pic>
      <p:pic>
        <p:nvPicPr>
          <p:cNvPr id="7" name="Picture 6" descr="School boy">
            <a:extLst>
              <a:ext uri="{FF2B5EF4-FFF2-40B4-BE49-F238E27FC236}">
                <a16:creationId xmlns:a16="http://schemas.microsoft.com/office/drawing/2014/main" id="{AB1769C5-5AE8-421B-9953-5F82FF8670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080658" y="2422095"/>
            <a:ext cx="2013804" cy="2013804"/>
          </a:xfrm>
          <a:prstGeom prst="rect">
            <a:avLst/>
          </a:prstGeom>
        </p:spPr>
      </p:pic>
      <p:pic>
        <p:nvPicPr>
          <p:cNvPr id="10" name="Picture 9" descr="Female Profile">
            <a:extLst>
              <a:ext uri="{FF2B5EF4-FFF2-40B4-BE49-F238E27FC236}">
                <a16:creationId xmlns:a16="http://schemas.microsoft.com/office/drawing/2014/main" id="{F99867D5-E3F9-4151-8485-FC2706F89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985498" y="2422097"/>
            <a:ext cx="2010551" cy="201055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7963" y="5694097"/>
            <a:ext cx="9144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D3BA7A-FCCC-4602-98A7-4581D1FA266F}"/>
              </a:ext>
            </a:extLst>
          </p:cNvPr>
          <p:cNvSpPr txBox="1"/>
          <p:nvPr/>
        </p:nvSpPr>
        <p:spPr>
          <a:xfrm>
            <a:off x="727962" y="5836174"/>
            <a:ext cx="1114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a slide at the end with professional headshots and titles of your team highlighting your diversity of backgrounds</a:t>
            </a:r>
          </a:p>
        </p:txBody>
      </p:sp>
    </p:spTree>
    <p:extLst>
      <p:ext uri="{BB962C8B-B14F-4D97-AF65-F5344CB8AC3E}">
        <p14:creationId xmlns:p14="http://schemas.microsoft.com/office/powerpoint/2010/main" val="2931152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140</Words>
  <Application>Microsoft Office PowerPoint</Application>
  <PresentationFormat>Widescreen</PresentationFormat>
  <Paragraphs>32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CHOC-ZOT!-ZOOM Pitch Deck Template</vt:lpstr>
      <vt:lpstr>Why?</vt:lpstr>
      <vt:lpstr>What?</vt:lpstr>
      <vt:lpstr>How?</vt:lpstr>
      <vt:lpstr>Product Demo  (the wow!)</vt:lpstr>
      <vt:lpstr>Business Model </vt:lpstr>
      <vt:lpstr>Our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CHOC-ZOT!-ZOOM Pitch Deck Template</dc:title>
  <dc:creator>Jennifer Hayakawa</dc:creator>
  <cp:lastModifiedBy>Suzy Engwall</cp:lastModifiedBy>
  <cp:revision>4</cp:revision>
  <dcterms:created xsi:type="dcterms:W3CDTF">2020-07-30T20:49:21Z</dcterms:created>
  <dcterms:modified xsi:type="dcterms:W3CDTF">2020-07-31T14:21:38Z</dcterms:modified>
</cp:coreProperties>
</file>